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5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5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12" r:id="rId128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28" Type="http://schemas.openxmlformats.org/officeDocument/2006/relationships/slide" Target="slides/slide57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42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1" name="Shape 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g331d9e12a3b_0_50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3" name="Google Shape;4203;g331d9e12a3b_0_5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8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42.png"/></Relationships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4" name="Shape 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5" name="Google Shape;4205;p6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Recognizing Hazards</a:t>
            </a:r>
            <a:endParaRPr/>
          </a:p>
        </p:txBody>
      </p:sp>
      <p:sp>
        <p:nvSpPr>
          <p:cNvPr id="4206" name="Google Shape;4206;p625"/>
          <p:cNvSpPr txBox="1"/>
          <p:nvPr>
            <p:ph idx="1" type="body"/>
          </p:nvPr>
        </p:nvSpPr>
        <p:spPr>
          <a:xfrm>
            <a:off x="457200" y="1223925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 u="sng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1.Correct others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2. If you spill or drop something pick it up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3. Dress for safety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>
                <a:latin typeface="Georgia"/>
                <a:ea typeface="Georgia"/>
                <a:cs typeface="Georgia"/>
                <a:sym typeface="Georgia"/>
              </a:rPr>
              <a:t>4. Watch the flow of others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4207" name="Google Shape;4207;p6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550" y="2843025"/>
            <a:ext cx="2156375" cy="19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